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258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D77167-F38B-C95F-1312-2BA75545F4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A8B83AAC-7A90-0DE5-0C22-248CBD1229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A6FDC2C-A666-3357-A852-8234D7F3C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2F38-3D66-4349-8FED-E5AC229538EF}" type="datetimeFigureOut">
              <a:rPr lang="nb-NO" smtClean="0"/>
              <a:t>10.05.2023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B482E33-F853-AD9A-16FC-EA102C266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9729B74-6F38-6F2C-5E70-BFC22F482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24AC-490A-4E68-96A2-EB615EF5BF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8161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851FD72-DB39-5131-ECF8-504A9D6FB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8AFFEE7-9A40-B67E-E68A-9AB41296FD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8CEFF70-7AE4-EC4E-E827-6942C8CC5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2F38-3D66-4349-8FED-E5AC229538EF}" type="datetimeFigureOut">
              <a:rPr lang="nb-NO" smtClean="0"/>
              <a:t>10.05.2023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BB97F2E-503D-9B22-2618-1A04018D3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77DA4EE-87E4-C151-E392-A575809FF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24AC-490A-4E68-96A2-EB615EF5BF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78745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010C1E1A-A54D-C691-96AC-3241D352AF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7F82138-E89D-FFB6-9C79-6754A862AD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7D5CCF3-6C27-54AB-92AE-D489D7B90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2F38-3D66-4349-8FED-E5AC229538EF}" type="datetimeFigureOut">
              <a:rPr lang="nb-NO" smtClean="0"/>
              <a:t>10.05.2023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4BCD42C-6479-4116-B6DF-5EF5F3135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F4B4B2A-E71A-A823-AC7A-074C6C31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24AC-490A-4E68-96A2-EB615EF5BF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27251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07A8615-BA0F-9E75-1386-19583A140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EFD823F-379B-406C-D189-E468FAABF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CBEC179-16E2-D4E2-45DA-2C0A94DDE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2F38-3D66-4349-8FED-E5AC229538EF}" type="datetimeFigureOut">
              <a:rPr lang="nb-NO" smtClean="0"/>
              <a:t>10.05.2023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C338401-B46E-A2EC-44F6-B2103B2C0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443E30F-C72D-3ADF-0BC2-E0C7B8454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24AC-490A-4E68-96A2-EB615EF5BF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5869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4F7401F-AFAA-4394-DAE3-D800B0763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7A4CD26-5C8B-B297-A225-32B629FA8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E251AD3-6A6E-5FA8-4926-5D8DC35FE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2F38-3D66-4349-8FED-E5AC229538EF}" type="datetimeFigureOut">
              <a:rPr lang="nb-NO" smtClean="0"/>
              <a:t>10.05.2023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4D0AAEC-8231-A60F-E019-EA02F47FE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E5448F5-3D75-412E-67A6-12BCD24D8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24AC-490A-4E68-96A2-EB615EF5BF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4284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88C1F0D-FF14-D7AE-0CFD-A3551FAF4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B7B6FC5-B148-C4ED-3A2F-8AA55FEC11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CDAC7BA-0512-12E5-F264-5B5D1B3CA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ACD18BB-148A-C44A-C6B4-51BA04BEF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2F38-3D66-4349-8FED-E5AC229538EF}" type="datetimeFigureOut">
              <a:rPr lang="nb-NO" smtClean="0"/>
              <a:t>10.05.2023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B5147A8-C1B8-23FD-C158-D1894A2F0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9C24AFC9-5CFA-EF60-F99D-A70ED141A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24AC-490A-4E68-96A2-EB615EF5BF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96168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1B6A93C-BCB1-F95B-E5EB-4D40B3EE5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267B632-6DA8-A527-21DF-D86CF06A3A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4715602-56A4-4265-6D5E-9D30CDEAFB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02DCEC13-5E59-4C82-8378-6B6324FF87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3AD7B204-88FC-0863-FEE1-F67E6A8F6E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149FAF1B-0DE2-4FAC-7F43-9B510BB8B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2F38-3D66-4349-8FED-E5AC229538EF}" type="datetimeFigureOut">
              <a:rPr lang="nb-NO" smtClean="0"/>
              <a:t>10.05.2023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2B256999-ABDA-7FB4-7DC9-DD3985258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77691E6C-4465-22A8-8B68-1656920FA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24AC-490A-4E68-96A2-EB615EF5BF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8862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B739CE-BA64-7C8A-66AD-EB3DFFED1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32FF2E18-90EC-F66D-C426-8B71C287F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2F38-3D66-4349-8FED-E5AC229538EF}" type="datetimeFigureOut">
              <a:rPr lang="nb-NO" smtClean="0"/>
              <a:t>10.05.2023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CA8ED10-AE89-DDC2-B24C-0C36C73A7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6236583-CDB6-02FB-0B81-C651FEFF9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24AC-490A-4E68-96A2-EB615EF5BF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0435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3478CB69-7607-345F-4D31-2059A5F7A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2F38-3D66-4349-8FED-E5AC229538EF}" type="datetimeFigureOut">
              <a:rPr lang="nb-NO" smtClean="0"/>
              <a:t>10.05.2023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FF50758E-51F2-33F9-CF1D-6C8EB30BD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01153BFA-8CF1-A6FE-FD9E-11B369263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24AC-490A-4E68-96A2-EB615EF5BF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5647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936FBD8-29AD-3400-1FFB-8CA7DFB27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55B36B9-D505-8519-A82E-726FD13C7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13D06A6-8BD5-2D56-2094-3CF021AC55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4CA81FA-C933-EB15-AE0C-23CF6C0AA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2F38-3D66-4349-8FED-E5AC229538EF}" type="datetimeFigureOut">
              <a:rPr lang="nb-NO" smtClean="0"/>
              <a:t>10.05.2023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E8851E9-2402-7A36-A0C3-87E612FE4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485A907-9990-3EBB-44F6-1F824CD3B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24AC-490A-4E68-96A2-EB615EF5BF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8166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DDBC6FB-F4A3-1A28-E2DF-AD62B5970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AE2EC01D-93C4-F813-6458-6DEC112904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744C354F-5683-55EC-FE09-82CB77ED9B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40FF2FA-64D1-127B-81F5-F3C00A7DE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2F38-3D66-4349-8FED-E5AC229538EF}" type="datetimeFigureOut">
              <a:rPr lang="nb-NO" smtClean="0"/>
              <a:t>10.05.2023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6E2A163-541E-0CA1-F3B7-27BCC1F60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9B6D53D1-734C-9F87-31F2-3BDF7E83C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F24AC-490A-4E68-96A2-EB615EF5BF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817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1332AD4E-C304-7938-F39A-5C963DCFD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DF683F2-3FE6-9B89-6EFE-F6E454358E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4091FF5-E38E-4DC8-7EB1-67A4A88066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52F38-3D66-4349-8FED-E5AC229538EF}" type="datetimeFigureOut">
              <a:rPr lang="nb-NO" smtClean="0"/>
              <a:t>10.05.2023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3D69DD5-6C53-1C01-E5AC-7D96821C55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E4E6E6A-6D9F-D7CA-D6E3-A6FD6E00AA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F24AC-490A-4E68-96A2-EB615EF5BF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02189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ktangel: avrundede hjørner 25">
            <a:extLst>
              <a:ext uri="{FF2B5EF4-FFF2-40B4-BE49-F238E27FC236}">
                <a16:creationId xmlns:a16="http://schemas.microsoft.com/office/drawing/2014/main" id="{D2723054-371C-7D36-1530-EF4D1D20BD9A}"/>
              </a:ext>
            </a:extLst>
          </p:cNvPr>
          <p:cNvSpPr/>
          <p:nvPr/>
        </p:nvSpPr>
        <p:spPr>
          <a:xfrm>
            <a:off x="3570941" y="1308847"/>
            <a:ext cx="2713318" cy="9024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 err="1"/>
              <a:t>WebSak</a:t>
            </a:r>
            <a:endParaRPr lang="nb-NO" dirty="0"/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21A14397-03F9-5B54-E23F-41B08B8438B1}"/>
              </a:ext>
            </a:extLst>
          </p:cNvPr>
          <p:cNvSpPr/>
          <p:nvPr/>
        </p:nvSpPr>
        <p:spPr>
          <a:xfrm>
            <a:off x="2487703" y="576728"/>
            <a:ext cx="669365" cy="286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/>
              <a:t>BARN</a:t>
            </a:r>
            <a:endParaRPr lang="nb-NO" sz="1200" dirty="0"/>
          </a:p>
        </p:txBody>
      </p:sp>
      <p:sp>
        <p:nvSpPr>
          <p:cNvPr id="28" name="Rektangel 27">
            <a:extLst>
              <a:ext uri="{FF2B5EF4-FFF2-40B4-BE49-F238E27FC236}">
                <a16:creationId xmlns:a16="http://schemas.microsoft.com/office/drawing/2014/main" id="{7E4F0452-0EB7-5CF2-F3A7-7155E18EA91D}"/>
              </a:ext>
            </a:extLst>
          </p:cNvPr>
          <p:cNvSpPr/>
          <p:nvPr/>
        </p:nvSpPr>
        <p:spPr>
          <a:xfrm>
            <a:off x="5477438" y="2802959"/>
            <a:ext cx="845675" cy="286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 err="1"/>
              <a:t>HLRPERS</a:t>
            </a:r>
            <a:endParaRPr lang="nb-NO" dirty="0"/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EDE1959F-96D9-640A-E030-216FDFCF4DAD}"/>
              </a:ext>
            </a:extLst>
          </p:cNvPr>
          <p:cNvSpPr/>
          <p:nvPr/>
        </p:nvSpPr>
        <p:spPr>
          <a:xfrm>
            <a:off x="1928906" y="1002552"/>
            <a:ext cx="669365" cy="286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/>
              <a:t>ELEV</a:t>
            </a:r>
            <a:endParaRPr lang="nb-NO" dirty="0"/>
          </a:p>
        </p:txBody>
      </p:sp>
      <p:sp>
        <p:nvSpPr>
          <p:cNvPr id="30" name="Rektangel 29">
            <a:extLst>
              <a:ext uri="{FF2B5EF4-FFF2-40B4-BE49-F238E27FC236}">
                <a16:creationId xmlns:a16="http://schemas.microsoft.com/office/drawing/2014/main" id="{9553BB1C-038B-B944-9D7B-B48F5298F014}"/>
              </a:ext>
            </a:extLst>
          </p:cNvPr>
          <p:cNvSpPr/>
          <p:nvPr/>
        </p:nvSpPr>
        <p:spPr>
          <a:xfrm>
            <a:off x="1673413" y="1577039"/>
            <a:ext cx="986118" cy="286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 err="1"/>
              <a:t>GNRBNR</a:t>
            </a:r>
            <a:endParaRPr lang="nb-NO" sz="1100" dirty="0"/>
          </a:p>
        </p:txBody>
      </p:sp>
      <p:sp>
        <p:nvSpPr>
          <p:cNvPr id="31" name="Rektangel 30">
            <a:extLst>
              <a:ext uri="{FF2B5EF4-FFF2-40B4-BE49-F238E27FC236}">
                <a16:creationId xmlns:a16="http://schemas.microsoft.com/office/drawing/2014/main" id="{655D2A8C-8766-6A04-EE71-B003739BF01B}"/>
              </a:ext>
            </a:extLst>
          </p:cNvPr>
          <p:cNvSpPr/>
          <p:nvPr/>
        </p:nvSpPr>
        <p:spPr>
          <a:xfrm>
            <a:off x="1603183" y="2151526"/>
            <a:ext cx="1056348" cy="286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/>
              <a:t>HAVNMØTE</a:t>
            </a:r>
            <a:endParaRPr lang="nb-NO" dirty="0"/>
          </a:p>
        </p:txBody>
      </p:sp>
      <p:sp>
        <p:nvSpPr>
          <p:cNvPr id="32" name="Rektangel 31">
            <a:extLst>
              <a:ext uri="{FF2B5EF4-FFF2-40B4-BE49-F238E27FC236}">
                <a16:creationId xmlns:a16="http://schemas.microsoft.com/office/drawing/2014/main" id="{30DC99AD-164F-1EA4-E3A2-5C5AC58BE9F7}"/>
              </a:ext>
            </a:extLst>
          </p:cNvPr>
          <p:cNvSpPr/>
          <p:nvPr/>
        </p:nvSpPr>
        <p:spPr>
          <a:xfrm>
            <a:off x="2342779" y="2638609"/>
            <a:ext cx="986118" cy="286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 err="1"/>
              <a:t>HAVNPERS</a:t>
            </a:r>
            <a:endParaRPr lang="nb-NO" dirty="0"/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5754517E-D59D-BE57-D254-18065F662BF8}"/>
              </a:ext>
            </a:extLst>
          </p:cNvPr>
          <p:cNvSpPr/>
          <p:nvPr/>
        </p:nvSpPr>
        <p:spPr>
          <a:xfrm>
            <a:off x="3509676" y="2802959"/>
            <a:ext cx="900959" cy="286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/>
              <a:t>HAVNSAK</a:t>
            </a:r>
            <a:endParaRPr lang="nb-NO" dirty="0"/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A6D7D6D1-7103-9198-FB2A-FBF83179F28F}"/>
              </a:ext>
            </a:extLst>
          </p:cNvPr>
          <p:cNvSpPr/>
          <p:nvPr/>
        </p:nvSpPr>
        <p:spPr>
          <a:xfrm>
            <a:off x="3509676" y="472141"/>
            <a:ext cx="669365" cy="286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/>
              <a:t>TEST</a:t>
            </a:r>
            <a:endParaRPr lang="nb-NO" dirty="0"/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D023D32A-F30A-38CE-20DD-BA6BA4A4F9B7}"/>
              </a:ext>
            </a:extLst>
          </p:cNvPr>
          <p:cNvSpPr/>
          <p:nvPr/>
        </p:nvSpPr>
        <p:spPr>
          <a:xfrm>
            <a:off x="7434727" y="2151526"/>
            <a:ext cx="986118" cy="286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 err="1"/>
              <a:t>INTERSPES</a:t>
            </a:r>
            <a:endParaRPr lang="nb-NO" dirty="0"/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5800A636-EF58-BE87-A990-4DF3E148EC88}"/>
              </a:ext>
            </a:extLst>
          </p:cNvPr>
          <p:cNvSpPr/>
          <p:nvPr/>
        </p:nvSpPr>
        <p:spPr>
          <a:xfrm>
            <a:off x="4521196" y="2802959"/>
            <a:ext cx="773953" cy="286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50" dirty="0" err="1"/>
              <a:t>HLRMØTE</a:t>
            </a:r>
            <a:endParaRPr lang="nb-NO" dirty="0"/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356A5C99-761C-90C4-2B0B-2D3C4F6C5E0D}"/>
              </a:ext>
            </a:extLst>
          </p:cNvPr>
          <p:cNvSpPr/>
          <p:nvPr/>
        </p:nvSpPr>
        <p:spPr>
          <a:xfrm>
            <a:off x="6741457" y="2638609"/>
            <a:ext cx="845675" cy="286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 err="1"/>
              <a:t>HLRSAK</a:t>
            </a:r>
            <a:endParaRPr lang="nb-NO" dirty="0"/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F9EB4F58-9C1D-924A-125B-12B82488B505}"/>
              </a:ext>
            </a:extLst>
          </p:cNvPr>
          <p:cNvSpPr/>
          <p:nvPr/>
        </p:nvSpPr>
        <p:spPr>
          <a:xfrm>
            <a:off x="7434727" y="1578532"/>
            <a:ext cx="915888" cy="286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/>
              <a:t>MØTE</a:t>
            </a:r>
            <a:endParaRPr lang="nb-NO" dirty="0"/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2396D516-8122-2BE5-FAC0-0F6142AEC25E}"/>
              </a:ext>
            </a:extLst>
          </p:cNvPr>
          <p:cNvSpPr/>
          <p:nvPr/>
        </p:nvSpPr>
        <p:spPr>
          <a:xfrm>
            <a:off x="7434728" y="1005539"/>
            <a:ext cx="669365" cy="286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/>
              <a:t>PERS</a:t>
            </a:r>
            <a:endParaRPr lang="nb-NO" dirty="0"/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2E8EDC65-9C7A-58EC-96A5-CA5D5FB6FA2A}"/>
              </a:ext>
            </a:extLst>
          </p:cNvPr>
          <p:cNvSpPr/>
          <p:nvPr/>
        </p:nvSpPr>
        <p:spPr>
          <a:xfrm>
            <a:off x="6675721" y="576728"/>
            <a:ext cx="669365" cy="286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/>
              <a:t>PLAN</a:t>
            </a:r>
            <a:endParaRPr lang="nb-NO" dirty="0"/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011957E2-6220-DE2C-785C-42DD2D4D2292}"/>
              </a:ext>
            </a:extLst>
          </p:cNvPr>
          <p:cNvSpPr/>
          <p:nvPr/>
        </p:nvSpPr>
        <p:spPr>
          <a:xfrm>
            <a:off x="5653748" y="472141"/>
            <a:ext cx="669365" cy="286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/>
              <a:t>SAK</a:t>
            </a:r>
            <a:endParaRPr lang="nb-NO" dirty="0"/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01D0B888-0C8D-89A3-3BEC-46394126F074}"/>
              </a:ext>
            </a:extLst>
          </p:cNvPr>
          <p:cNvSpPr/>
          <p:nvPr/>
        </p:nvSpPr>
        <p:spPr>
          <a:xfrm>
            <a:off x="4512233" y="472141"/>
            <a:ext cx="669365" cy="2868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/>
              <a:t>SPES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22411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1317</TotalTime>
  <Words>17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Stine Helen Overgaard Solheim</dc:creator>
  <cp:lastModifiedBy>Stine Helen Overgaard Solheim</cp:lastModifiedBy>
  <cp:revision>1</cp:revision>
  <dcterms:created xsi:type="dcterms:W3CDTF">2023-05-10T08:59:09Z</dcterms:created>
  <dcterms:modified xsi:type="dcterms:W3CDTF">2023-05-11T06:57:05Z</dcterms:modified>
</cp:coreProperties>
</file>